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58" r:id="rId4"/>
    <p:sldId id="259" r:id="rId5"/>
    <p:sldId id="260" r:id="rId6"/>
    <p:sldId id="278" r:id="rId7"/>
    <p:sldId id="257" r:id="rId8"/>
    <p:sldId id="266" r:id="rId9"/>
    <p:sldId id="267" r:id="rId10"/>
    <p:sldId id="268" r:id="rId11"/>
    <p:sldId id="273" r:id="rId12"/>
    <p:sldId id="274" r:id="rId13"/>
    <p:sldId id="275" r:id="rId14"/>
    <p:sldId id="276" r:id="rId15"/>
    <p:sldId id="280" r:id="rId16"/>
    <p:sldId id="270" r:id="rId17"/>
    <p:sldId id="279" r:id="rId18"/>
    <p:sldId id="263" r:id="rId19"/>
    <p:sldId id="264" r:id="rId20"/>
    <p:sldId id="265" r:id="rId21"/>
    <p:sldId id="2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2"/>
    <p:restoredTop sz="94744"/>
  </p:normalViewPr>
  <p:slideViewPr>
    <p:cSldViewPr snapToGrid="0" snapToObjects="1">
      <p:cViewPr varScale="1">
        <p:scale>
          <a:sx n="75" d="100"/>
          <a:sy n="75" d="100"/>
        </p:scale>
        <p:origin x="20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1054-C3A4-5948-9E06-B7DDA02EF8BD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0459B-B8A1-5249-8EB3-65C2404AE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10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06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51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67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8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441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0459B-B8A1-5249-8EB3-65C2404AE66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61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38E3C-2A4B-924F-A5FF-9EF47506BB4B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87AD1-2EC2-7F40-89D9-DEDC722527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kumimoji="1" lang="zh-CN" altLang="en-US" sz="6000" dirty="0">
                <a:solidFill>
                  <a:schemeClr val="bg1"/>
                </a:solidFill>
              </a:rPr>
              <a:t>弹球游戏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2000" b="1" dirty="0">
                <a:solidFill>
                  <a:schemeClr val="bg1"/>
                </a:solidFill>
              </a:rPr>
              <a:t>Gizmo</a:t>
            </a:r>
            <a:r>
              <a:rPr kumimoji="1" lang="zh-CN" altLang="en-US" sz="20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</a:rPr>
              <a:t>Ball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99448" y="2560248"/>
            <a:ext cx="25074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</a:rPr>
              <a:t>【</a:t>
            </a:r>
            <a:r>
              <a:rPr lang="zh-CN" altLang="en-US" sz="4000" dirty="0">
                <a:solidFill>
                  <a:srgbClr val="FFFF00"/>
                </a:solidFill>
              </a:rPr>
              <a:t>实验</a:t>
            </a:r>
            <a:r>
              <a:rPr lang="en-US" altLang="zh-CN" sz="4000" dirty="0">
                <a:solidFill>
                  <a:srgbClr val="FFFF00"/>
                </a:solidFill>
              </a:rPr>
              <a:t>3】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布局模式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560" y="2638043"/>
            <a:ext cx="4180840" cy="3915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工具</a:t>
            </a:r>
            <a:endParaRPr kumimoji="1" lang="en-US" altLang="zh-CN" sz="1800" b="1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Rotate</a:t>
            </a:r>
            <a:r>
              <a:rPr kumimoji="1" lang="zh-CN" altLang="en-US" sz="1800" dirty="0"/>
              <a:t>：可以将已选中的组件旋转</a:t>
            </a:r>
            <a:r>
              <a:rPr kumimoji="1" lang="en-US" altLang="zh-CN" sz="1800" dirty="0"/>
              <a:t>90</a:t>
            </a:r>
            <a:r>
              <a:rPr kumimoji="1" lang="zh-CN" altLang="en-US" sz="1800" dirty="0"/>
              <a:t>度</a:t>
            </a:r>
            <a:endParaRPr kumimoji="1" lang="en-US" altLang="zh-CN" sz="1800" dirty="0"/>
          </a:p>
          <a:p>
            <a:r>
              <a:rPr kumimoji="1" lang="en-US" altLang="zh-CN" sz="1800" dirty="0" smtClean="0"/>
              <a:t>Remove</a:t>
            </a:r>
            <a:r>
              <a:rPr kumimoji="1" lang="zh-CN" altLang="en-US" sz="1800" dirty="0"/>
              <a:t>：删除已选中的组件</a:t>
            </a:r>
            <a:endParaRPr kumimoji="1" lang="en-US" altLang="zh-CN" sz="1800" dirty="0"/>
          </a:p>
          <a:p>
            <a:r>
              <a:rPr kumimoji="1" lang="en-US" altLang="zh-CN" sz="1800" dirty="0" err="1" smtClean="0"/>
              <a:t>ZoomIn</a:t>
            </a:r>
            <a:r>
              <a:rPr kumimoji="1" lang="zh-CN" altLang="en-US" sz="1800" dirty="0"/>
              <a:t>：放大已选中的组件</a:t>
            </a:r>
            <a:endParaRPr kumimoji="1" lang="en-US" altLang="zh-CN" sz="1800" dirty="0"/>
          </a:p>
          <a:p>
            <a:r>
              <a:rPr kumimoji="1" lang="en-US" altLang="zh-CN" sz="1800" dirty="0" err="1" smtClean="0"/>
              <a:t>ZoomOut</a:t>
            </a:r>
            <a:r>
              <a:rPr kumimoji="1" lang="zh-CN" altLang="en-US" sz="1800" dirty="0"/>
              <a:t>：缩小已选中的</a:t>
            </a:r>
            <a:r>
              <a:rPr kumimoji="1" lang="zh-CN" altLang="en-US" sz="1800" dirty="0" smtClean="0"/>
              <a:t>组件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也</a:t>
            </a:r>
            <a:r>
              <a:rPr kumimoji="1" lang="zh-CN" altLang="en-US" sz="1800" dirty="0" smtClean="0"/>
              <a:t>可以：选择组件，自由放大缩小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注：根据小组自己的爱好、能力处理</a:t>
            </a:r>
            <a:endParaRPr kumimoji="1"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520266-E5D9-4616-AEAA-7110FE18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54559"/>
            <a:ext cx="6250769" cy="41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9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组件设计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b="1" dirty="0"/>
              <a:t>小球</a:t>
            </a:r>
            <a:endParaRPr kumimoji="1" lang="en-US" altLang="zh-CN" sz="2000" b="1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遇到</a:t>
            </a:r>
            <a:r>
              <a:rPr kumimoji="1" lang="zh-CN" altLang="en-US" sz="2000" dirty="0" smtClean="0"/>
              <a:t>边界、</a:t>
            </a:r>
            <a:r>
              <a:rPr kumimoji="1" lang="zh-CN" altLang="en-US" sz="2000" dirty="0"/>
              <a:t>三角形</a:t>
            </a:r>
            <a:r>
              <a:rPr kumimoji="1" lang="zh-CN" altLang="en-US" sz="2000" dirty="0" smtClean="0"/>
              <a:t>、圆形</a:t>
            </a:r>
            <a:r>
              <a:rPr kumimoji="1" lang="zh-CN" altLang="en-US" sz="2000" dirty="0"/>
              <a:t>、方形、管道外壁、挡板时，实现反弹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考虑重力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000" dirty="0"/>
              <a:t>(</a:t>
            </a:r>
            <a:r>
              <a:rPr kumimoji="1" lang="zh-CN" altLang="en-US" sz="2000" dirty="0"/>
              <a:t>选做</a:t>
            </a:r>
            <a:r>
              <a:rPr kumimoji="1" lang="en-US" altLang="zh-CN" sz="2000" dirty="0"/>
              <a:t>):</a:t>
            </a:r>
            <a:r>
              <a:rPr kumimoji="1" lang="zh-CN" altLang="en-US" sz="2000" dirty="0"/>
              <a:t>考虑摩擦力</a:t>
            </a:r>
          </a:p>
          <a:p>
            <a:endParaRPr kumimoji="1" lang="zh-CN" altLang="en-US" sz="2000" dirty="0"/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554E2716-40C1-4726-81F8-4A0A4E04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组件设计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b="1"/>
              <a:t>吸收器</a:t>
            </a:r>
            <a:endParaRPr kumimoji="1" lang="en-US" altLang="zh-CN" sz="2000" b="1"/>
          </a:p>
          <a:p>
            <a:endParaRPr kumimoji="1" lang="en-US" altLang="zh-CN" sz="2000"/>
          </a:p>
          <a:p>
            <a:r>
              <a:rPr kumimoji="1" lang="zh-CN" altLang="en-US" sz="2000"/>
              <a:t>小球碰到后从游戏棋盘上消失，并进入设计模式</a:t>
            </a:r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B23972AB-8DE5-4E1D-841D-7D4446C3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组件设计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4034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管道</a:t>
            </a:r>
            <a:endParaRPr kumimoji="1" lang="en-US" altLang="zh-CN" sz="1800" b="1" dirty="0"/>
          </a:p>
          <a:p>
            <a:pPr marL="0" indent="0">
              <a:buNone/>
            </a:pPr>
            <a:endParaRPr kumimoji="1" lang="en-US" altLang="zh-CN" sz="1800" dirty="0"/>
          </a:p>
          <a:p>
            <a:r>
              <a:rPr kumimoji="1" lang="zh-CN" altLang="en-US" sz="1800" dirty="0"/>
              <a:t>分直管道与弯管道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弯管道负责拐弯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管道内不受碰撞与重力（以及摩擦力）的影响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保持进入时的速度直到抵达另一端</a:t>
            </a: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4A17C836-A51F-47C3-BC7E-14ED4736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组件设计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4034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挡板</a:t>
            </a:r>
            <a:endParaRPr kumimoji="1" lang="en-US" altLang="zh-CN" sz="1800" b="1" dirty="0"/>
          </a:p>
          <a:p>
            <a:pPr marL="0" indent="0">
              <a:buNone/>
            </a:pPr>
            <a:endParaRPr kumimoji="1" lang="en-US" altLang="zh-CN" sz="1800" dirty="0"/>
          </a:p>
          <a:p>
            <a:r>
              <a:rPr kumimoji="1" lang="zh-CN" altLang="en-US" sz="1800" dirty="0"/>
              <a:t>挡板初始长度占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单位，宽占</a:t>
            </a:r>
            <a:r>
              <a:rPr kumimoji="1" lang="en-US" altLang="zh-CN" sz="1800" dirty="0"/>
              <a:t>1/4</a:t>
            </a:r>
            <a:r>
              <a:rPr kumimoji="1" lang="zh-CN" altLang="en-US" sz="1800" dirty="0"/>
              <a:t>单位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在游玩模式下可以受键盘按键控制</a:t>
            </a:r>
            <a:endParaRPr kumimoji="1"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r>
              <a:rPr kumimoji="1" lang="zh-CN" altLang="en-US" sz="1800" dirty="0"/>
              <a:t>（选择一种实现）：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zh-CN" altLang="en-US" sz="1800" dirty="0"/>
              <a:t>        实现挡板左右平移（如演示程序）      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        </a:t>
            </a:r>
            <a:r>
              <a:rPr kumimoji="1" lang="zh-CN" altLang="en-US" sz="1800" dirty="0"/>
              <a:t>实现挡板上下拨动（如三维弹球</a:t>
            </a:r>
            <a:r>
              <a:rPr kumimoji="1" lang="zh-CN" altLang="en-US" sz="1400" dirty="0"/>
              <a:t>）</a:t>
            </a:r>
            <a:endParaRPr kumimoji="1" lang="en-US" altLang="zh-CN" sz="1400" dirty="0"/>
          </a:p>
          <a:p>
            <a:endParaRPr kumimoji="1" lang="zh-CN" altLang="en-US" sz="1400" dirty="0"/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1F1ECAC1-9E37-40CF-89C9-117691283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824819"/>
            <a:ext cx="6250769" cy="504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7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sz="4400" dirty="0">
                <a:solidFill>
                  <a:schemeClr val="accent1"/>
                </a:solidFill>
              </a:rPr>
              <a:t>两个模式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6031" y="1355764"/>
            <a:ext cx="6377769" cy="4930246"/>
          </a:xfrm>
        </p:spPr>
        <p:txBody>
          <a:bodyPr anchor="ctr">
            <a:normAutofit/>
          </a:bodyPr>
          <a:lstStyle/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布局模式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棋盘位置选择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图形创建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图形操作选择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模式切换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b="1" dirty="0"/>
              <a:t>游玩模式</a:t>
            </a:r>
            <a:endParaRPr kumimoji="1" lang="en-US" altLang="zh-CN" b="1" dirty="0"/>
          </a:p>
          <a:p>
            <a:pPr lvl="1"/>
            <a:r>
              <a:rPr kumimoji="1" lang="zh-CN" altLang="en-US" sz="2800" b="1" dirty="0"/>
              <a:t>键盘控制操作</a:t>
            </a:r>
            <a:endParaRPr kumimoji="1" lang="en-US" altLang="zh-CN" sz="2800" b="1" dirty="0"/>
          </a:p>
          <a:p>
            <a:pPr lvl="1"/>
            <a:r>
              <a:rPr kumimoji="1" lang="zh-CN" altLang="en-US" sz="2800" b="1" dirty="0"/>
              <a:t>模式切换</a:t>
            </a:r>
            <a:endParaRPr kumimoji="1" lang="en-US" altLang="zh-CN" sz="2800" b="1" dirty="0"/>
          </a:p>
          <a:p>
            <a:pPr lvl="1"/>
            <a:endParaRPr kumimoji="1" lang="en-US" altLang="zh-CN" sz="2400" dirty="0"/>
          </a:p>
          <a:p>
            <a:pPr marL="457200" lvl="1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658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游玩模式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664372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b="1" dirty="0"/>
              <a:t>键盘控制操作（左右移动型</a:t>
            </a:r>
            <a:r>
              <a:rPr kumimoji="1" lang="zh-CN" altLang="en-US" sz="2000" b="1" dirty="0" smtClean="0"/>
              <a:t>参考</a:t>
            </a:r>
            <a:r>
              <a:rPr kumimoji="1" lang="en-US" altLang="zh-CN" sz="2000" b="1" dirty="0" smtClean="0"/>
              <a:t>, </a:t>
            </a:r>
            <a:r>
              <a:rPr kumimoji="1" lang="zh-CN" altLang="en-US" sz="2000" b="1" dirty="0" smtClean="0"/>
              <a:t>小组也可以自定义行为）</a:t>
            </a:r>
            <a:endParaRPr kumimoji="1" lang="en-US" altLang="zh-CN" sz="2000" b="1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左右挡板可以通过键盘的操作控制左右移动</a:t>
            </a:r>
            <a:endParaRPr kumimoji="1" lang="en-US" altLang="zh-CN" sz="2000" dirty="0"/>
          </a:p>
          <a:p>
            <a:pPr marL="457200" lvl="1" indent="0">
              <a:buNone/>
            </a:pPr>
            <a:r>
              <a:rPr kumimoji="1" lang="zh-CN" altLang="en-US" sz="2000" dirty="0"/>
              <a:t>例如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左挡板可以通过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键控制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右挡板可以通过←、→键控制</a:t>
            </a:r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72930B08-4658-4354-AAFE-C504695C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DDCBF9-06D4-44C2-93D3-42D4BAD32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altLang="zh-CN" sz="5800" dirty="0" smtClean="0"/>
              <a:t>3</a:t>
            </a:r>
            <a:r>
              <a:rPr lang="zh-CN" altLang="en-US" sz="5800" dirty="0" smtClean="0"/>
              <a:t>、文件系统</a:t>
            </a:r>
            <a:r>
              <a:rPr lang="en-US" altLang="zh-CN" sz="5800" dirty="0"/>
              <a:t/>
            </a:r>
            <a:br>
              <a:rPr lang="en-US" altLang="zh-CN" sz="5800" dirty="0"/>
            </a:br>
            <a:r>
              <a:rPr lang="en-US" altLang="zh-CN" sz="5800" dirty="0"/>
              <a:t/>
            </a:r>
            <a:br>
              <a:rPr lang="en-US" altLang="zh-CN" sz="5800" dirty="0"/>
            </a:br>
            <a:r>
              <a:rPr lang="en-US" altLang="zh-CN" sz="5800" dirty="0" smtClean="0"/>
              <a:t>-- </a:t>
            </a:r>
            <a:r>
              <a:rPr lang="zh-CN" altLang="en-US" sz="4000" dirty="0" smtClean="0"/>
              <a:t>保存、装载 预先设计的游戏棋盘</a:t>
            </a:r>
            <a:endParaRPr lang="zh-CN" altLang="en-US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216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文件系统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新建游戏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新建空白场景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保存游戏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保存配置信息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读取游戏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还原配置场景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 descr="截图里有图片&#10;&#10;描述已自动生成">
            <a:extLst>
              <a:ext uri="{FF2B5EF4-FFF2-40B4-BE49-F238E27FC236}">
                <a16:creationId xmlns:a16="http://schemas.microsoft.com/office/drawing/2014/main" id="{A72E6976-D9E5-4E02-9B49-13765DCA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0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文件系统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新建游戏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新建空白场景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保存游戏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保存配置信息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读取游戏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还原配置场景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369842F8-8357-4E4C-9AB5-1FF8F4D9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3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64A32C-B749-4D8D-9E80-F61A4776C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altLang="zh-CN" sz="5800" dirty="0" smtClean="0"/>
              <a:t/>
            </a:r>
            <a:br>
              <a:rPr lang="en-US" altLang="zh-CN" sz="5800" dirty="0" smtClean="0"/>
            </a:br>
            <a:r>
              <a:rPr lang="en-US" altLang="zh-CN" sz="5800" dirty="0" smtClean="0"/>
              <a:t>1</a:t>
            </a:r>
            <a:r>
              <a:rPr lang="zh-CN" altLang="en-US" sz="5800" dirty="0" smtClean="0"/>
              <a:t>、游戏布局</a:t>
            </a:r>
            <a:r>
              <a:rPr lang="en-US" altLang="zh-CN" sz="5800" dirty="0" smtClean="0"/>
              <a:t/>
            </a:r>
            <a:br>
              <a:rPr lang="en-US" altLang="zh-CN" sz="5800" dirty="0" smtClean="0"/>
            </a:br>
            <a:r>
              <a:rPr lang="en-US" altLang="zh-CN" sz="5800" dirty="0" smtClean="0"/>
              <a:t>      </a:t>
            </a:r>
            <a:r>
              <a:rPr lang="zh-CN" altLang="en-US" sz="4000" dirty="0" smtClean="0"/>
              <a:t>三个区域</a:t>
            </a:r>
            <a:endParaRPr lang="zh-CN" altLang="en-US" sz="4000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D0BF6F04-A3A6-420F-BC0D-C26E3FCD1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0400"/>
            <a:ext cx="9144000" cy="119440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>
                <a:solidFill>
                  <a:srgbClr val="FFFF00"/>
                </a:solidFill>
              </a:rPr>
              <a:t>*只要</a:t>
            </a:r>
            <a:r>
              <a:rPr lang="zh-CN" altLang="en-US" sz="2400" b="1" dirty="0">
                <a:solidFill>
                  <a:srgbClr val="FFFF00"/>
                </a:solidFill>
              </a:rPr>
              <a:t>实现功能即可，布局排版不做限制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，演示程序中的区域</a:t>
            </a:r>
            <a:r>
              <a:rPr lang="zh-CN" altLang="en-US" sz="2400" b="1" dirty="0">
                <a:solidFill>
                  <a:srgbClr val="FFFF00"/>
                </a:solidFill>
              </a:rPr>
              <a:t>划分设计只是一种参考形式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文件系统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新建游戏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新建空白场景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保存游戏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保存配置信息</a:t>
            </a:r>
            <a:endParaRPr kumimoji="1" lang="en-US" altLang="zh-CN" sz="2000" kern="1200" dirty="0">
              <a:solidFill>
                <a:schemeClr val="bg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读取游戏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还原配置场景</a:t>
            </a:r>
            <a:endParaRPr kumimoji="1" lang="en-US" altLang="zh-CN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4B399ADC-A650-49B4-A65A-AD6DA9E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32633"/>
            <a:ext cx="6250769" cy="50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8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</a:t>
            </a:r>
            <a:r>
              <a:rPr lang="en-US" altLang="zh-CN" dirty="0" smtClean="0"/>
              <a:t>3</a:t>
            </a:r>
            <a:r>
              <a:rPr lang="zh-CN" altLang="en-US" dirty="0" smtClean="0"/>
              <a:t>开始时间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2019.11.1 </a:t>
            </a:r>
          </a:p>
          <a:p>
            <a:pPr lvl="1"/>
            <a:endParaRPr lang="en-US" altLang="zh-CN" dirty="0"/>
          </a:p>
          <a:p>
            <a:r>
              <a:rPr lang="zh-CN" altLang="en-US" dirty="0" smtClean="0"/>
              <a:t>游戏截止时间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2019.11.30</a:t>
            </a:r>
          </a:p>
          <a:p>
            <a:endParaRPr lang="en-US" altLang="zh-CN" dirty="0"/>
          </a:p>
          <a:p>
            <a:r>
              <a:rPr lang="zh-CN" altLang="en-US" dirty="0" smtClean="0"/>
              <a:t>提交要求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项目工程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实验报告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演示运行的截屏（两种模式，各</a:t>
            </a:r>
            <a:r>
              <a:rPr lang="en-US" altLang="zh-CN" dirty="0" smtClean="0"/>
              <a:t>1</a:t>
            </a:r>
            <a:r>
              <a:rPr lang="zh-CN" altLang="en-US" smtClean="0"/>
              <a:t>分钟）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9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8BD6B18A-4DD6-49B8-8055-32BC17FE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07" y="9824"/>
            <a:ext cx="852054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三个区域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游戏棋盘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图形工具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操作工具</a:t>
            </a:r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691775" y="487680"/>
            <a:ext cx="6386945" cy="6350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2783840" y="1991360"/>
            <a:ext cx="907935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4F7D7A6B-DD04-463C-8CBC-E5B2DB72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07" y="9824"/>
            <a:ext cx="852054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三个区域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游戏棋盘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图形工具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操作工具</a:t>
            </a:r>
            <a:endParaRPr kumimoji="1"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10099040" y="467360"/>
            <a:ext cx="2052321" cy="2885440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2783840" y="3007360"/>
            <a:ext cx="7315200" cy="6096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0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9D99C841-3538-4A5E-A313-3A72A6A0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07" y="9824"/>
            <a:ext cx="852054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40" y="365125"/>
            <a:ext cx="3530600" cy="1325563"/>
          </a:xfrm>
        </p:spPr>
        <p:txBody>
          <a:bodyPr/>
          <a:lstStyle/>
          <a:p>
            <a:r>
              <a:rPr kumimoji="1" lang="zh-CN" altLang="en-US" dirty="0" smtClean="0"/>
              <a:t>三</a:t>
            </a:r>
            <a:r>
              <a:rPr kumimoji="1" lang="zh-CN" altLang="en-US" dirty="0"/>
              <a:t>个区域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游戏棋盘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图形工具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操作工具</a:t>
            </a:r>
            <a:endParaRPr kumimoji="1"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10099040" y="3373120"/>
            <a:ext cx="2052321" cy="247904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2783840" y="5080000"/>
            <a:ext cx="7315200" cy="2032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939A3E-79ED-47BD-9961-CE4A92237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8080" y="3427338"/>
            <a:ext cx="8976360" cy="2149157"/>
          </a:xfrm>
        </p:spPr>
        <p:txBody>
          <a:bodyPr>
            <a:normAutofit fontScale="90000"/>
          </a:bodyPr>
          <a:lstStyle/>
          <a:p>
            <a:r>
              <a:rPr lang="en-US" altLang="zh-CN" sz="5800" dirty="0" smtClean="0"/>
              <a:t>2</a:t>
            </a:r>
            <a:r>
              <a:rPr lang="zh-CN" altLang="en-US" sz="5800" dirty="0" smtClean="0"/>
              <a:t>、游戏功能</a:t>
            </a:r>
            <a:r>
              <a:rPr lang="en-US" altLang="zh-CN" sz="5800" dirty="0" smtClean="0"/>
              <a:t/>
            </a:r>
            <a:br>
              <a:rPr lang="en-US" altLang="zh-CN" sz="5800" dirty="0" smtClean="0"/>
            </a:br>
            <a:r>
              <a:rPr lang="en-US" altLang="zh-CN" sz="5800" dirty="0" smtClean="0"/>
              <a:t/>
            </a:r>
            <a:br>
              <a:rPr lang="en-US" altLang="zh-CN" sz="5800" dirty="0" smtClean="0"/>
            </a:br>
            <a:r>
              <a:rPr lang="en-US" altLang="zh-CN" sz="5800" dirty="0" smtClean="0"/>
              <a:t>      </a:t>
            </a:r>
            <a:r>
              <a:rPr lang="en-US" altLang="zh-CN" sz="4400" dirty="0" smtClean="0"/>
              <a:t>--</a:t>
            </a:r>
            <a:r>
              <a:rPr lang="zh-CN" altLang="en-US" sz="4400" dirty="0"/>
              <a:t>分</a:t>
            </a:r>
            <a:r>
              <a:rPr lang="zh-CN" altLang="en-US" sz="4400" dirty="0"/>
              <a:t>两种</a:t>
            </a:r>
            <a:r>
              <a:rPr lang="zh-CN" altLang="en-US" sz="4400" dirty="0" smtClean="0"/>
              <a:t>模式</a:t>
            </a:r>
            <a:endParaRPr lang="zh-CN" altLang="en-US" sz="4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9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sz="4400" dirty="0" smtClean="0">
                <a:solidFill>
                  <a:schemeClr val="accent1"/>
                </a:solidFill>
              </a:rPr>
              <a:t>两种模式</a:t>
            </a:r>
            <a:endParaRPr kumimoji="1"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6031" y="1355762"/>
            <a:ext cx="6377769" cy="4930246"/>
          </a:xfrm>
        </p:spPr>
        <p:txBody>
          <a:bodyPr anchor="ctr">
            <a:normAutofit/>
          </a:bodyPr>
          <a:lstStyle/>
          <a:p>
            <a:r>
              <a:rPr kumimoji="1" lang="zh-CN" altLang="en-US" dirty="0"/>
              <a:t>布局模式</a:t>
            </a:r>
            <a:endParaRPr kumimoji="1" lang="en-US" altLang="zh-CN" dirty="0"/>
          </a:p>
          <a:p>
            <a:pPr lvl="1"/>
            <a:r>
              <a:rPr kumimoji="1" lang="zh-CN" altLang="en-US" sz="2800" dirty="0"/>
              <a:t>棋盘位置选择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图形创建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图形操作选择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模式切换</a:t>
            </a:r>
            <a:endParaRPr kumimoji="1" lang="en-US" altLang="zh-CN" sz="2800" dirty="0"/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游玩模式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键盘控制操作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模式切换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kumimoji="1" lang="en-US" altLang="zh-CN" sz="2400" dirty="0"/>
          </a:p>
          <a:p>
            <a:pPr marL="457200" lvl="1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155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布局模式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080" y="2638043"/>
            <a:ext cx="4343400" cy="39608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000" b="1" dirty="0"/>
              <a:t>游戏棋盘</a:t>
            </a:r>
            <a:endParaRPr kumimoji="1" lang="en-US" altLang="zh-CN" sz="2000" b="1" dirty="0"/>
          </a:p>
          <a:p>
            <a:r>
              <a:rPr kumimoji="1" lang="zh-CN" altLang="en-US" sz="2000" dirty="0" smtClean="0"/>
              <a:t>长</a:t>
            </a:r>
            <a:r>
              <a:rPr kumimoji="1" lang="zh-CN" altLang="en-US" sz="2000" dirty="0"/>
              <a:t>与宽至少各占</a:t>
            </a:r>
            <a:r>
              <a:rPr kumimoji="1" lang="en-US" altLang="zh-CN" sz="2000" dirty="0"/>
              <a:t>20</a:t>
            </a:r>
            <a:r>
              <a:rPr kumimoji="1" lang="zh-CN" altLang="en-US" sz="2000" dirty="0"/>
              <a:t>个单位格，单位格长度自定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图形组建只能在方格内被创建，不能放在交点上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000" dirty="0"/>
              <a:t>(</a:t>
            </a:r>
            <a:r>
              <a:rPr kumimoji="1" lang="zh-CN" altLang="en-US" sz="2000" dirty="0"/>
              <a:t>选做</a:t>
            </a:r>
            <a:r>
              <a:rPr kumimoji="1" lang="en-US" altLang="zh-CN" sz="2000" dirty="0"/>
              <a:t>):</a:t>
            </a:r>
            <a:r>
              <a:rPr kumimoji="1" lang="zh-CN" altLang="en-US" sz="2000" dirty="0"/>
              <a:t>在棋盘上右键弹出</a:t>
            </a:r>
            <a:r>
              <a:rPr kumimoji="1" lang="en-US" altLang="zh-CN" sz="2000" dirty="0"/>
              <a:t>context menu</a:t>
            </a:r>
            <a:r>
              <a:rPr kumimoji="1" lang="zh-CN" altLang="en-US" sz="2000" dirty="0"/>
              <a:t>对组件进行</a:t>
            </a:r>
            <a:r>
              <a:rPr kumimoji="1" lang="zh-CN" altLang="en-US" sz="2000" dirty="0" smtClean="0"/>
              <a:t>操作</a:t>
            </a:r>
            <a:endParaRPr kumimoji="1" lang="en-US" altLang="zh-CN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000" dirty="0" smtClean="0"/>
              <a:t>注：各形状在游戏棋盘中 占整数格子！</a:t>
            </a:r>
            <a:endParaRPr kumimoji="1"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38" y="643467"/>
            <a:ext cx="581741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布局模式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381459"/>
            <a:ext cx="3363974" cy="43207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zh-CN" altLang="en-US" sz="2200" b="1" dirty="0"/>
              <a:t>组件</a:t>
            </a:r>
            <a:endParaRPr kumimoji="1" lang="en-US" altLang="zh-CN" sz="2200" dirty="0"/>
          </a:p>
          <a:p>
            <a:r>
              <a:rPr kumimoji="1" lang="zh-CN" altLang="en-US" sz="2200" dirty="0"/>
              <a:t>包含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基础图形</a:t>
            </a:r>
            <a:r>
              <a:rPr kumimoji="1" lang="zh-CN" altLang="en-US" sz="2200" dirty="0" smtClean="0"/>
              <a:t>（圆、</a:t>
            </a:r>
            <a:r>
              <a:rPr kumimoji="1" lang="zh-CN" altLang="en-US" sz="2200" dirty="0"/>
              <a:t>三角、方）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吸收器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轨道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挡板</a:t>
            </a:r>
            <a:endParaRPr kumimoji="1" lang="en-US" altLang="zh-CN" sz="2200" dirty="0"/>
          </a:p>
          <a:p>
            <a:pPr>
              <a:lnSpc>
                <a:spcPct val="120000"/>
              </a:lnSpc>
            </a:pPr>
            <a:r>
              <a:rPr kumimoji="1" lang="zh-CN" altLang="en-US" sz="2200" dirty="0" smtClean="0"/>
              <a:t>可以</a:t>
            </a:r>
            <a:r>
              <a:rPr kumimoji="1" lang="zh-CN" altLang="en-US" sz="2200" dirty="0"/>
              <a:t>直接用纯色画图形，也可以用自己找的图片</a:t>
            </a:r>
            <a:endParaRPr kumimoji="1" lang="en-US" altLang="zh-CN" sz="2200" dirty="0"/>
          </a:p>
          <a:p>
            <a:pPr>
              <a:lnSpc>
                <a:spcPct val="120000"/>
              </a:lnSpc>
            </a:pPr>
            <a:endParaRPr kumimoji="1" lang="en-US" altLang="zh-CN" sz="22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200" dirty="0"/>
              <a:t>（选择一种以上实现）：</a:t>
            </a:r>
            <a:endParaRPr kumimoji="1" lang="en-US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2200" dirty="0"/>
              <a:t>        实现在组件栏选择好组组件后，点击游戏棋盘，在点击位置添加组件</a:t>
            </a:r>
            <a:endParaRPr kumimoji="1" lang="en-US" altLang="zh-CN" sz="22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2200" dirty="0"/>
              <a:t>        实现将组件从组件</a:t>
            </a:r>
            <a:r>
              <a:rPr kumimoji="1" lang="zh-CN" altLang="en-US" sz="2200" dirty="0" smtClean="0"/>
              <a:t>栏 拖拽至</a:t>
            </a:r>
            <a:r>
              <a:rPr kumimoji="1" lang="zh-CN" altLang="en-US" sz="2200" dirty="0"/>
              <a:t>游戏棋盘的方式添加组件</a:t>
            </a:r>
            <a:endParaRPr kumimoji="1" lang="en-US" altLang="zh-CN" sz="2200" dirty="0"/>
          </a:p>
          <a:p>
            <a:pPr marL="0" indent="0">
              <a:buNone/>
            </a:pPr>
            <a:endParaRPr kumimoji="1" lang="en-US" altLang="zh-CN" sz="1400" dirty="0"/>
          </a:p>
          <a:p>
            <a:pPr>
              <a:buFont typeface="Wingdings" panose="05000000000000000000" pitchFamily="2" charset="2"/>
              <a:buChar char="Ø"/>
            </a:pPr>
            <a:endParaRPr kumimoji="1" lang="zh-CN" altLang="en-US" sz="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445" t="563" r="2370" b="1"/>
          <a:stretch/>
        </p:blipFill>
        <p:spPr>
          <a:xfrm>
            <a:off x="6565320" y="643467"/>
            <a:ext cx="371565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560</Words>
  <Application>Microsoft Office PowerPoint</Application>
  <PresentationFormat>宽屏</PresentationFormat>
  <Paragraphs>161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DengXian</vt:lpstr>
      <vt:lpstr>DengXian Light</vt:lpstr>
      <vt:lpstr>Arial</vt:lpstr>
      <vt:lpstr>Calibri</vt:lpstr>
      <vt:lpstr>Wingdings</vt:lpstr>
      <vt:lpstr>Office 主题</vt:lpstr>
      <vt:lpstr>弹球游戏</vt:lpstr>
      <vt:lpstr> 1、游戏布局       三个区域</vt:lpstr>
      <vt:lpstr>三个区域</vt:lpstr>
      <vt:lpstr>三个区域</vt:lpstr>
      <vt:lpstr>三个区域</vt:lpstr>
      <vt:lpstr>2、游戏功能        --分两种模式</vt:lpstr>
      <vt:lpstr>两种模式</vt:lpstr>
      <vt:lpstr>布局模式</vt:lpstr>
      <vt:lpstr>布局模式</vt:lpstr>
      <vt:lpstr>布局模式</vt:lpstr>
      <vt:lpstr>组件设计</vt:lpstr>
      <vt:lpstr>组件设计</vt:lpstr>
      <vt:lpstr>组件设计</vt:lpstr>
      <vt:lpstr>组件设计</vt:lpstr>
      <vt:lpstr>两个模式</vt:lpstr>
      <vt:lpstr>游玩模式</vt:lpstr>
      <vt:lpstr>3、文件系统  -- 保存、装载 预先设计的游戏棋盘</vt:lpstr>
      <vt:lpstr>文件系统</vt:lpstr>
      <vt:lpstr>文件系统</vt:lpstr>
      <vt:lpstr>文件系统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弹球游戏</dc:title>
  <dc:creator>吴经文</dc:creator>
  <cp:lastModifiedBy>DELL</cp:lastModifiedBy>
  <cp:revision>5</cp:revision>
  <dcterms:created xsi:type="dcterms:W3CDTF">2019-10-27T16:33:26Z</dcterms:created>
  <dcterms:modified xsi:type="dcterms:W3CDTF">2019-10-28T05:55:22Z</dcterms:modified>
</cp:coreProperties>
</file>